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66" r:id="rId5"/>
    <p:sldId id="310" r:id="rId6"/>
    <p:sldId id="309" r:id="rId7"/>
    <p:sldId id="308" r:id="rId8"/>
    <p:sldId id="312" r:id="rId9"/>
    <p:sldId id="313" r:id="rId10"/>
    <p:sldId id="314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4BDC3-09D6-424D-91FF-3C4AAB4DF042}" v="247" dt="2021-08-24T05:05:16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Plan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intent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objective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strategy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framework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architecture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B26C8-22B1-4363-B621-DD56FB7418C8}" type="pres">
      <dgm:prSet presAssocID="{40FC4FFE-8987-4A26-B7F4-8A516F18ADAE}" presName="compNode" presStyleCnt="0"/>
      <dgm:spPr/>
      <dgm:t>
        <a:bodyPr/>
        <a:lstStyle/>
        <a:p>
          <a:endParaRPr lang="en-US"/>
        </a:p>
      </dgm:t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  <dgm:t>
        <a:bodyPr/>
        <a:lstStyle/>
        <a:p>
          <a:endParaRPr lang="en-US"/>
        </a:p>
      </dgm:t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B3C10D-885E-4522-AB39-7ED4318D191A}" type="pres">
      <dgm:prSet presAssocID="{5B62599A-5C9B-48E7-896E-EA782AC60C8B}" presName="sibTrans" presStyleCnt="0"/>
      <dgm:spPr/>
      <dgm:t>
        <a:bodyPr/>
        <a:lstStyle/>
        <a:p>
          <a:endParaRPr lang="en-US"/>
        </a:p>
      </dgm:t>
    </dgm:pt>
    <dgm:pt modelId="{2F278BF9-E1B2-4A1C-B065-C19A7B904219}" type="pres">
      <dgm:prSet presAssocID="{49225C73-1633-42F1-AB3B-7CB183E5F8B8}" presName="compNode" presStyleCnt="0"/>
      <dgm:spPr/>
      <dgm:t>
        <a:bodyPr/>
        <a:lstStyle/>
        <a:p>
          <a:endParaRPr lang="en-US"/>
        </a:p>
      </dgm:t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  <dgm:t>
        <a:bodyPr/>
        <a:lstStyle/>
        <a:p>
          <a:endParaRPr lang="en-US"/>
        </a:p>
      </dgm:t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47947BB-708D-4F7E-B072-3C2E42B34B24}" type="pres">
      <dgm:prSet presAssocID="{9646853A-8964-4519-A5B1-0B7D18B2983D}" presName="sibTrans" presStyleCnt="0"/>
      <dgm:spPr/>
      <dgm:t>
        <a:bodyPr/>
        <a:lstStyle/>
        <a:p>
          <a:endParaRPr lang="en-US"/>
        </a:p>
      </dgm:t>
    </dgm:pt>
    <dgm:pt modelId="{BDCD0AC9-D564-4025-AD8A-36664A6CBE31}" type="pres">
      <dgm:prSet presAssocID="{1C383F32-22E8-4F62-A3E0-BDC3D5F48992}" presName="compNode" presStyleCnt="0"/>
      <dgm:spPr/>
      <dgm:t>
        <a:bodyPr/>
        <a:lstStyle/>
        <a:p>
          <a:endParaRPr lang="en-US"/>
        </a:p>
      </dgm:t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  <dgm:t>
        <a:bodyPr/>
        <a:lstStyle/>
        <a:p>
          <a:endParaRPr lang="en-US"/>
        </a:p>
      </dgm:t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/>
            <a:t>yarn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scene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passion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B26C8-22B1-4363-B621-DD56FB7418C8}" type="pres">
      <dgm:prSet presAssocID="{40FC4FFE-8987-4A26-B7F4-8A516F18ADAE}" presName="compNode" presStyleCnt="0"/>
      <dgm:spPr/>
      <dgm:t>
        <a:bodyPr/>
        <a:lstStyle/>
        <a:p>
          <a:endParaRPr lang="en-US"/>
        </a:p>
      </dgm:t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  <dgm:t>
        <a:bodyPr/>
        <a:lstStyle/>
        <a:p>
          <a:endParaRPr lang="en-US"/>
        </a:p>
      </dgm:t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B3C10D-885E-4522-AB39-7ED4318D191A}" type="pres">
      <dgm:prSet presAssocID="{5B62599A-5C9B-48E7-896E-EA782AC60C8B}" presName="sibTrans" presStyleCnt="0"/>
      <dgm:spPr/>
      <dgm:t>
        <a:bodyPr/>
        <a:lstStyle/>
        <a:p>
          <a:endParaRPr lang="en-US"/>
        </a:p>
      </dgm:t>
    </dgm:pt>
    <dgm:pt modelId="{2F278BF9-E1B2-4A1C-B065-C19A7B904219}" type="pres">
      <dgm:prSet presAssocID="{49225C73-1633-42F1-AB3B-7CB183E5F8B8}" presName="compNode" presStyleCnt="0"/>
      <dgm:spPr/>
      <dgm:t>
        <a:bodyPr/>
        <a:lstStyle/>
        <a:p>
          <a:endParaRPr lang="en-US"/>
        </a:p>
      </dgm:t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  <dgm:t>
        <a:bodyPr/>
        <a:lstStyle/>
        <a:p>
          <a:endParaRPr lang="en-US"/>
        </a:p>
      </dgm:t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47947BB-708D-4F7E-B072-3C2E42B34B24}" type="pres">
      <dgm:prSet presAssocID="{9646853A-8964-4519-A5B1-0B7D18B2983D}" presName="sibTrans" presStyleCnt="0"/>
      <dgm:spPr/>
      <dgm:t>
        <a:bodyPr/>
        <a:lstStyle/>
        <a:p>
          <a:endParaRPr lang="en-US"/>
        </a:p>
      </dgm:t>
    </dgm:pt>
    <dgm:pt modelId="{BDCD0AC9-D564-4025-AD8A-36664A6CBE31}" type="pres">
      <dgm:prSet presAssocID="{1C383F32-22E8-4F62-A3E0-BDC3D5F48992}" presName="compNode" presStyleCnt="0"/>
      <dgm:spPr/>
      <dgm:t>
        <a:bodyPr/>
        <a:lstStyle/>
        <a:p>
          <a:endParaRPr lang="en-US"/>
        </a:p>
      </dgm:t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  <dgm:t>
        <a:bodyPr/>
        <a:lstStyle/>
        <a:p>
          <a:endParaRPr lang="en-US"/>
        </a:p>
      </dgm:t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/>
            <a:t>structure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mtClean="0"/>
            <a:t>attention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/>
            <a:t>Think harder!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3B31C140-8485-4A82-AD10-5C819CA514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/>
            <a:t>Association</a:t>
          </a:r>
          <a:endParaRPr lang="en-US" dirty="0"/>
        </a:p>
      </dgm:t>
    </dgm:pt>
    <dgm:pt modelId="{5DF7ED26-9614-4764-A9DD-1C526074383C}" type="parTrans" cxnId="{0236CA32-18AD-4702-A78A-B5F9EB640253}">
      <dgm:prSet/>
      <dgm:spPr/>
      <dgm:t>
        <a:bodyPr/>
        <a:lstStyle/>
        <a:p>
          <a:endParaRPr lang="en-US"/>
        </a:p>
      </dgm:t>
    </dgm:pt>
    <dgm:pt modelId="{B59F8B91-C7D0-4262-A064-DE904FD1D04C}" type="sibTrans" cxnId="{0236CA32-18AD-4702-A78A-B5F9EB640253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4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4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4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D025F85-F64A-44F4-8C99-B5BC3C6D88E3}" type="pres">
      <dgm:prSet presAssocID="{8500F72A-2C6D-4FDF-9C1D-CA691380EB0B}" presName="sibTrans" presStyleCnt="0"/>
      <dgm:spPr/>
    </dgm:pt>
    <dgm:pt modelId="{DBF31F9F-49D9-4DD5-9606-7238C5E11DFC}" type="pres">
      <dgm:prSet presAssocID="{3B31C140-8485-4A82-AD10-5C819CA51439}" presName="compNode" presStyleCnt="0"/>
      <dgm:spPr/>
    </dgm:pt>
    <dgm:pt modelId="{7A17CA40-4635-497E-9A11-34526BD1B9AE}" type="pres">
      <dgm:prSet presAssocID="{3B31C140-8485-4A82-AD10-5C819CA51439}" presName="iconBgRect" presStyleLbl="bgShp" presStyleIdx="3" presStyleCnt="4"/>
      <dgm:spPr/>
    </dgm:pt>
    <dgm:pt modelId="{B4AC1979-928E-4CDE-8F15-0583027BEE5C}" type="pres">
      <dgm:prSet presAssocID="{3B31C140-8485-4A82-AD10-5C819CA51439}" presName="iconRect" presStyleLbl="node1" presStyleIdx="3" presStyleCnt="4"/>
      <dgm:spPr/>
    </dgm:pt>
    <dgm:pt modelId="{CBFA28CA-8049-4A2F-8CED-02F2C80120C6}" type="pres">
      <dgm:prSet presAssocID="{3B31C140-8485-4A82-AD10-5C819CA51439}" presName="spaceRect" presStyleCnt="0"/>
      <dgm:spPr/>
    </dgm:pt>
    <dgm:pt modelId="{B0FFAE0C-CD88-427C-B603-8F8485047884}" type="pres">
      <dgm:prSet presAssocID="{3B31C140-8485-4A82-AD10-5C819CA51439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A49828-7512-429E-92E4-7C6319943B59}" type="presOf" srcId="{3B31C140-8485-4A82-AD10-5C819CA51439}" destId="{B0FFAE0C-CD88-427C-B603-8F8485047884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0236CA32-18AD-4702-A78A-B5F9EB640253}" srcId="{01A66772-F185-4D58-B8BB-E9370D7A7A2B}" destId="{3B31C140-8485-4A82-AD10-5C819CA51439}" srcOrd="3" destOrd="0" parTransId="{5DF7ED26-9614-4764-A9DD-1C526074383C}" sibTransId="{B59F8B91-C7D0-4262-A064-DE904FD1D04C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  <dgm:cxn modelId="{66B74D27-650E-4AEA-A364-2237FF633101}" type="presParOf" srcId="{B6056BFB-47D7-4C5F-BA11-2CB63C56A52D}" destId="{5D025F85-F64A-44F4-8C99-B5BC3C6D88E3}" srcOrd="5" destOrd="0" presId="urn:microsoft.com/office/officeart/2018/5/layout/IconLeafLabelList"/>
    <dgm:cxn modelId="{4B0E219D-4C3A-4343-9A16-9409C2B2A6DD}" type="presParOf" srcId="{B6056BFB-47D7-4C5F-BA11-2CB63C56A52D}" destId="{DBF31F9F-49D9-4DD5-9606-7238C5E11DFC}" srcOrd="6" destOrd="0" presId="urn:microsoft.com/office/officeart/2018/5/layout/IconLeafLabelList"/>
    <dgm:cxn modelId="{BB47C3E6-D9C7-452C-94B3-533B159A7D9B}" type="presParOf" srcId="{DBF31F9F-49D9-4DD5-9606-7238C5E11DFC}" destId="{7A17CA40-4635-497E-9A11-34526BD1B9AE}" srcOrd="0" destOrd="0" presId="urn:microsoft.com/office/officeart/2018/5/layout/IconLeafLabelList"/>
    <dgm:cxn modelId="{04F03350-04AD-4A44-B0E5-DBEB000169BE}" type="presParOf" srcId="{DBF31F9F-49D9-4DD5-9606-7238C5E11DFC}" destId="{B4AC1979-928E-4CDE-8F15-0583027BEE5C}" srcOrd="1" destOrd="0" presId="urn:microsoft.com/office/officeart/2018/5/layout/IconLeafLabelList"/>
    <dgm:cxn modelId="{960C2C50-E43C-4FF9-A67D-253DD7829630}" type="presParOf" srcId="{DBF31F9F-49D9-4DD5-9606-7238C5E11DFC}" destId="{CBFA28CA-8049-4A2F-8CED-02F2C80120C6}" srcOrd="2" destOrd="0" presId="urn:microsoft.com/office/officeart/2018/5/layout/IconLeafLabelList"/>
    <dgm:cxn modelId="{8F16A128-E6F2-4697-9558-4CDA8875CFF1}" type="presParOf" srcId="{DBF31F9F-49D9-4DD5-9606-7238C5E11DFC}" destId="{B0FFAE0C-CD88-427C-B603-8F848504788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4000" kern="1200" dirty="0"/>
            <a:t>Plan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4000" kern="1200" dirty="0"/>
            <a:t>intent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4000" kern="1200" dirty="0"/>
            <a:t>objective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800" kern="1200" dirty="0"/>
            <a:t>strategy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800" kern="1200" dirty="0"/>
            <a:t>framework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800" kern="1200" dirty="0"/>
            <a:t>architecture</a:t>
          </a:r>
        </a:p>
      </dsp:txBody>
      <dsp:txXfrm>
        <a:off x="7041543" y="2725540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4000" kern="1200" dirty="0" smtClean="0"/>
            <a:t>yarn</a:t>
          </a:r>
          <a:endParaRPr lang="en-US" sz="4000" kern="1200" dirty="0"/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4000" kern="1200" dirty="0"/>
            <a:t>scene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4000" kern="1200" dirty="0"/>
            <a:t>passion</a:t>
          </a:r>
        </a:p>
      </dsp:txBody>
      <dsp:txXfrm>
        <a:off x="7041543" y="2725540"/>
        <a:ext cx="298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774129" y="709809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500" kern="1200" dirty="0" smtClean="0"/>
            <a:t>structure</a:t>
          </a:r>
          <a:endParaRPr lang="en-US" sz="2500" kern="1200" dirty="0"/>
        </a:p>
      </dsp:txBody>
      <dsp:txXfrm>
        <a:off x="372805" y="2356270"/>
        <a:ext cx="2058075" cy="720000"/>
      </dsp:txXfrm>
    </dsp:sp>
    <dsp:sp modelId="{543C18BC-1989-44B2-9862-C670C61D3452}">
      <dsp:nvSpPr>
        <dsp:cNvPr id="0" name=""/>
        <dsp:cNvSpPr/>
      </dsp:nvSpPr>
      <dsp:spPr>
        <a:xfrm>
          <a:off x="3192368" y="709809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500" kern="1200" smtClean="0"/>
            <a:t>attention</a:t>
          </a:r>
          <a:endParaRPr lang="en-US" sz="2500" kern="1200" dirty="0"/>
        </a:p>
      </dsp:txBody>
      <dsp:txXfrm>
        <a:off x="2791043" y="2356270"/>
        <a:ext cx="2058075" cy="720000"/>
      </dsp:txXfrm>
    </dsp:sp>
    <dsp:sp modelId="{5BDDFF18-9AEC-4E5E-B9AA-33D86F01A63E}">
      <dsp:nvSpPr>
        <dsp:cNvPr id="0" name=""/>
        <dsp:cNvSpPr/>
      </dsp:nvSpPr>
      <dsp:spPr>
        <a:xfrm>
          <a:off x="5610606" y="709809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500" kern="1200" dirty="0" smtClean="0"/>
            <a:t>Think harder!</a:t>
          </a:r>
          <a:endParaRPr lang="en-US" sz="2500" kern="1200" dirty="0"/>
        </a:p>
      </dsp:txBody>
      <dsp:txXfrm>
        <a:off x="5209281" y="2356270"/>
        <a:ext cx="2058075" cy="720000"/>
      </dsp:txXfrm>
    </dsp:sp>
    <dsp:sp modelId="{7A17CA40-4635-497E-9A11-34526BD1B9AE}">
      <dsp:nvSpPr>
        <dsp:cNvPr id="0" name=""/>
        <dsp:cNvSpPr/>
      </dsp:nvSpPr>
      <dsp:spPr>
        <a:xfrm>
          <a:off x="8028844" y="709809"/>
          <a:ext cx="1255425" cy="1255425"/>
        </a:xfrm>
        <a:prstGeom prst="round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C1979-928E-4CDE-8F15-0583027BEE5C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FAE0C-CD88-427C-B603-8F8485047884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500" kern="1200" dirty="0" smtClean="0"/>
            <a:t>Association</a:t>
          </a:r>
          <a:endParaRPr lang="en-US" sz="2500" kern="1200" dirty="0"/>
        </a:p>
      </dsp:txBody>
      <dsp:txXfrm>
        <a:off x="7627519" y="2356270"/>
        <a:ext cx="20580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AD55F-1FBE-43A2-964C-480AF52368A9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BBF7-CF20-470C-8AD9-1175D93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0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936F-E2AC-4B4A-A5A6-0AFBFE25CF7C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5D60-ACF6-49EC-AF56-A1BD28E9CCF2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6FB-016D-4870-97D5-7B79F88AC534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EBE-20EC-4658-91C3-8AC430B5F161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BB52-6914-43D7-A9F9-74C60D044873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B90-D3EB-416E-A9E6-45410339D9F2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A2DE-B195-434D-97A3-378D6C9A9161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616C3A11-9B31-47B1-95BF-CD0B3284B214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73301-675C-48D0-A02F-3755881BC71E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DB26CBC1-210F-45D5-917A-D4BBC2366EA1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6000" b="1" dirty="0"/>
              <a:t>What constitutes a good presentation?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24 August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BDAE-8B7A-445E-A56E-F7E31E5A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Georgia Pro Cond Light (Headings)"/>
              </a:rPr>
              <a:t>What did you notice first?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68C721C-59BC-4597-9297-95FA29ACD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4450" y="2175642"/>
            <a:ext cx="5116850" cy="378372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89F68-1DC5-479A-8674-9BDF493E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8" y="640080"/>
            <a:ext cx="3663165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Georgia Pro Cond Light (Headings)"/>
              </a:rPr>
              <a:t>Anatomy of a good presentation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638CE9C-6308-4A12-A100-7A8A9DC2F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1108686"/>
            <a:ext cx="6275667" cy="4640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3CDE21-31F6-4EC4-8111-C12734F2FBC1}"/>
              </a:ext>
            </a:extLst>
          </p:cNvPr>
          <p:cNvSpPr txBox="1"/>
          <p:nvPr/>
        </p:nvSpPr>
        <p:spPr>
          <a:xfrm>
            <a:off x="573852" y="4209393"/>
            <a:ext cx="3034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Georgia Pro Cond Light (Headings)"/>
              </a:rPr>
              <a:t>Purpose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Georgia Pro Cond Light (Headings)"/>
              </a:rPr>
              <a:t>Structure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Georgia Pro Cond Light (Headings)"/>
              </a:rPr>
              <a:t>Story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Your Purpose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37198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Your Structure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98237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1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Your Gripping Story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9467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4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 smtClean="0"/>
              <a:t>Areas of improvement</a:t>
            </a:r>
            <a:endParaRPr lang="en-US" b="1" dirty="0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11395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9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B6786-F09E-4864-A187-5974909B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Life is like a piano.  How well is it depends on how you play it!</a:t>
            </a:r>
          </a:p>
        </p:txBody>
      </p:sp>
      <p:pic>
        <p:nvPicPr>
          <p:cNvPr id="5" name="Content Placeholder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909F2BD-A8F4-46AC-B922-D6EE1CD04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919" y="640081"/>
            <a:ext cx="6592376" cy="50541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2021-08-24 FRC Summer Intern Programme 2021 Group Presentation Competition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869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71af3243-3dd4-4a8d-8c0d-dd76da1f02a5"/>
    <ds:schemaRef ds:uri="http://schemas.microsoft.com/office/infopath/2007/PartnerControl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{93A4AB0F-76F2-4D1C-8438-3F8BB8A51EEF}tf11437505_win32</Template>
  <TotalTime>94</TotalTime>
  <Words>142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Georgia Pro Cond Light</vt:lpstr>
      <vt:lpstr>Georgia Pro Cond Light (Headings)</vt:lpstr>
      <vt:lpstr>Speak Pro</vt:lpstr>
      <vt:lpstr>Calibri</vt:lpstr>
      <vt:lpstr>Courier New</vt:lpstr>
      <vt:lpstr>RetrospectVTI</vt:lpstr>
      <vt:lpstr>What constitutes a good presentation?</vt:lpstr>
      <vt:lpstr>What did you notice first?</vt:lpstr>
      <vt:lpstr>Anatomy of a good presentation</vt:lpstr>
      <vt:lpstr>Your Purpose</vt:lpstr>
      <vt:lpstr>Your Structure</vt:lpstr>
      <vt:lpstr>Your Gripping Story</vt:lpstr>
      <vt:lpstr>Areas of improvement</vt:lpstr>
      <vt:lpstr>Life is like a piano.  How well is it depends on how you play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constitutes a good presentation?</dc:title>
  <dc:creator>黄天祐</dc:creator>
  <cp:lastModifiedBy>Kelvin Wong</cp:lastModifiedBy>
  <cp:revision>6</cp:revision>
  <dcterms:created xsi:type="dcterms:W3CDTF">2021-08-24T04:03:23Z</dcterms:created>
  <dcterms:modified xsi:type="dcterms:W3CDTF">2021-08-24T06:23:20Z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